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![w:420](figs/fp-simplied.jpg)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2023-12-14T07:52:47Z</dcterms:created>
  <dcterms:modified xsi:type="dcterms:W3CDTF">2023-12-14T07:52:47Z</dcterms:modified>
</cp:coreProperties>
</file>